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315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02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690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493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4886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982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80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16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9428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22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980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335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DD38-BE20-4D36-AF12-7BE8396A02D7}" type="datetimeFigureOut">
              <a:rPr lang="it-IT" smtClean="0"/>
              <a:t>21/12/2024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8C598-774D-47B7-8D43-BE61B9F5DD2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90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hyperlink" Target="mailto:giuseppe@autocampagnolo.i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0C9F61-E0CE-C0D2-323A-37E13C37F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675" y="1734444"/>
            <a:ext cx="6791325" cy="3290572"/>
          </a:xfrm>
        </p:spPr>
        <p:txBody>
          <a:bodyPr>
            <a:normAutofit/>
          </a:bodyPr>
          <a:lstStyle/>
          <a:p>
            <a:r>
              <a:rPr lang="it-IT" sz="3200" i="1" dirty="0">
                <a:latin typeface="AR BLANCA" panose="02000000000000000000" pitchFamily="2" charset="0"/>
              </a:rPr>
              <a:t>RIUNIONE TRA CLUB 41 VICINI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7A7937E-F0A4-B7A4-AB4C-2C5835F32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350" y="5025015"/>
            <a:ext cx="6032500" cy="404679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7200" kern="100" dirty="0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IL 2 FEBBRAIO 2025 Domenica  Vi Aspettiamo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56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Ristorante AL FARO Via Sega 50 – 31037 Castione di Loria (TV) </a:t>
            </a:r>
            <a:r>
              <a:rPr lang="it-IT" sz="56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www.trattoriaalfaro.com/home.html</a:t>
            </a:r>
            <a:endParaRPr lang="it-IT" sz="5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4000" kern="100" dirty="0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Dress code: formale </a:t>
            </a: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Per </a:t>
            </a:r>
            <a:r>
              <a:rPr lang="it-IT" sz="4000" kern="100" dirty="0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eventuali ospiti </a:t>
            </a: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che volessero dormire nelle vicinanze, ns tramite, riserveremo su richiesta delle camere presso Locanda al Sole Via Marconi 2 - 31030 Castello di Godego.</a:t>
            </a:r>
          </a:p>
          <a:p>
            <a:pPr algn="l">
              <a:lnSpc>
                <a:spcPct val="107000"/>
              </a:lnSpc>
              <a:spcAft>
                <a:spcPts val="800"/>
              </a:spcAft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Il costo è di 50 euro a persona (sia per i soci che per gli ospiti) che potranno essere pagati con bonifico anticipato sul Conto corrente n. </a:t>
            </a:r>
            <a:r>
              <a:rPr lang="it-IT" b="1" dirty="0"/>
              <a:t>IT 26 L 08309 60161 006000011712</a:t>
            </a:r>
            <a:r>
              <a:rPr lang="it-IT" dirty="0"/>
              <a:t> </a:t>
            </a: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intestato a Club 41 Bassano del Grappa oppure al momento dell’arrivo per contanti. Saranno benvenuti anche  altri soci del Club 41 e loro ospiti.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Per quanto riguarda il Menù, solo a titolo esemplificativo e provvisorio, potrete trovare: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Antipasti: Carpaccio D’Angus con Mandorle e Agrumi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Primi piatti: Risotto Zucca Porcini e Morlacco; Riccioli di Crepes Radicchio Morlacco all’Orazio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Secondi piatti: Reale di Vitello al Forno; Patate al Rosmarino; Carré’ d’Agnello al Forno; Zucchine trifolate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Sorbetto al Limone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Dolce: Millefoglie alla crema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Caffè e liquori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Vini: selezione della casa.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it-IT" sz="4000" kern="100" dirty="0">
              <a:latin typeface="AR BLANC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Per le prenotazioni da aversi entro il 15 gennaio 2025 scrivere a: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>
                <a:effectLst/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Tesoriere: Gianni Bortignon: gianni@studiobortignon.it   cell +39.335 7045554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4000" kern="100" dirty="0" err="1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Iro</a:t>
            </a:r>
            <a:r>
              <a:rPr lang="it-IT" sz="4000" kern="100" dirty="0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 Giuseppe Campagnolo: </a:t>
            </a:r>
            <a:r>
              <a:rPr lang="it-IT" sz="4000" kern="100" dirty="0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giuseppe@autocampagnolo.it</a:t>
            </a:r>
            <a:r>
              <a:rPr lang="it-IT" sz="4000" kern="100" dirty="0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4000" kern="100" dirty="0" err="1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cell</a:t>
            </a:r>
            <a:r>
              <a:rPr lang="it-IT" sz="4000" kern="100" dirty="0">
                <a:latin typeface="AR BLANCA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+39.348 0050079</a:t>
            </a:r>
            <a:endParaRPr lang="it-IT" sz="4000" kern="100" dirty="0">
              <a:effectLst/>
              <a:latin typeface="AR BLANC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it-IT" sz="4000" kern="100" dirty="0">
              <a:effectLst/>
              <a:latin typeface="AR BLANC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it-IT" sz="4000" kern="100" dirty="0">
              <a:effectLst/>
              <a:latin typeface="AR BLANCA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0F9E56E-1A85-F861-AC4D-C4852A269A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850" y="304095"/>
            <a:ext cx="2286000" cy="104210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9D756CA0-A442-2736-866F-FE3A8161A3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115534"/>
            <a:ext cx="2981325" cy="1419225"/>
          </a:xfrm>
          <a:prstGeom prst="rect">
            <a:avLst/>
          </a:prstGeom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8FEFCC92-B367-0A1E-98FC-7DFB69420D5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1545885"/>
            <a:ext cx="6032500" cy="2880701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36619BE8-77DE-901D-1C93-81FB5D337D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53" y="9096386"/>
            <a:ext cx="724874" cy="802105"/>
          </a:xfrm>
          <a:prstGeom prst="rect">
            <a:avLst/>
          </a:prstGeom>
          <a:ln>
            <a:solidFill>
              <a:schemeClr val="tx1">
                <a:alpha val="90000"/>
              </a:schemeClr>
            </a:solidFill>
          </a:ln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568D2E1B-C462-5AEC-BDB1-ADFCF9263D3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474" y="9066757"/>
            <a:ext cx="702261" cy="803688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2C2B2162-AEB6-8015-5E67-6CAA14F0A94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282" y="9116716"/>
            <a:ext cx="724874" cy="77496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C432E803-38D6-2CCB-D0D1-FC002C4CDD2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9082" y="9098424"/>
            <a:ext cx="656530" cy="7869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888F288C-C9B6-1E32-24B8-AA2E5921485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538" y="9109521"/>
            <a:ext cx="828208" cy="77583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10ACCF1D-3E02-BE06-CD48-087C1900B46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0808" y="9094612"/>
            <a:ext cx="766042" cy="77583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1907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42</TotalTime>
  <Words>250</Words>
  <Application>Microsoft Office PowerPoint</Application>
  <PresentationFormat>A4 (21x29,7 cm)</PresentationFormat>
  <Paragraphs>19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AR BLANCA</vt:lpstr>
      <vt:lpstr>Arial</vt:lpstr>
      <vt:lpstr>Calibri</vt:lpstr>
      <vt:lpstr>Calibri Light</vt:lpstr>
      <vt:lpstr>Times New Roman</vt:lpstr>
      <vt:lpstr>Tema di Office</vt:lpstr>
      <vt:lpstr>RIUNIONE TRA CLUB 41 VICINI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RIUNIONE TRA CLUB 41 VICINI</dc:title>
  <dc:creator>Domenico Dal Mas</dc:creator>
  <cp:lastModifiedBy>Gianni Bortignon</cp:lastModifiedBy>
  <cp:revision>9</cp:revision>
  <dcterms:created xsi:type="dcterms:W3CDTF">2024-12-18T09:43:31Z</dcterms:created>
  <dcterms:modified xsi:type="dcterms:W3CDTF">2024-12-21T10:59:48Z</dcterms:modified>
</cp:coreProperties>
</file>